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10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WABdIT5KV8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71518" y="1825408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093720" y="182540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659874" y="232106"/>
            <a:ext cx="21948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الثالث </a:t>
            </a:r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A2909E-118E-ADB1-877B-F0A34CC2B22C}"/>
              </a:ext>
            </a:extLst>
          </p:cNvPr>
          <p:cNvSpPr txBox="1"/>
          <p:nvPr/>
        </p:nvSpPr>
        <p:spPr>
          <a:xfrm>
            <a:off x="3923278" y="1785937"/>
            <a:ext cx="7444938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sz="2800" b="1" dirty="0"/>
              <a:t>أهمية المساهمة في العمل /العمل التظوعي </a:t>
            </a:r>
            <a:endParaRPr lang="en-AE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916A48-D644-435A-AC73-56952B929C97}"/>
              </a:ext>
            </a:extLst>
          </p:cNvPr>
          <p:cNvSpPr txBox="1"/>
          <p:nvPr/>
        </p:nvSpPr>
        <p:spPr>
          <a:xfrm>
            <a:off x="5762826" y="3078157"/>
            <a:ext cx="609188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https://youtu.be/qWABdIT5KV8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3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79F299-F11F-437D-87FD-AD26B99B06FA}"/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5565</TotalTime>
  <Words>28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23</cp:revision>
  <dcterms:created xsi:type="dcterms:W3CDTF">2023-05-01T10:02:06Z</dcterms:created>
  <dcterms:modified xsi:type="dcterms:W3CDTF">2024-01-06T08:57:05Z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